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83" r:id="rId7"/>
    <p:sldId id="361" r:id="rId8"/>
    <p:sldId id="411" r:id="rId9"/>
    <p:sldId id="384" r:id="rId10"/>
    <p:sldId id="387" r:id="rId11"/>
    <p:sldId id="433" r:id="rId12"/>
    <p:sldId id="398" r:id="rId13"/>
    <p:sldId id="409" r:id="rId14"/>
    <p:sldId id="399" r:id="rId15"/>
    <p:sldId id="442" r:id="rId16"/>
    <p:sldId id="447" r:id="rId17"/>
    <p:sldId id="446" r:id="rId18"/>
    <p:sldId id="448" r:id="rId19"/>
    <p:sldId id="392" r:id="rId20"/>
    <p:sldId id="408" r:id="rId21"/>
    <p:sldId id="400" r:id="rId22"/>
    <p:sldId id="389" r:id="rId23"/>
    <p:sldId id="402" r:id="rId24"/>
    <p:sldId id="412" r:id="rId25"/>
    <p:sldId id="418" r:id="rId26"/>
    <p:sldId id="395" r:id="rId27"/>
    <p:sldId id="396" r:id="rId28"/>
    <p:sldId id="403" r:id="rId29"/>
    <p:sldId id="397" r:id="rId30"/>
    <p:sldId id="404" r:id="rId31"/>
    <p:sldId id="401" r:id="rId32"/>
    <p:sldId id="421" r:id="rId33"/>
    <p:sldId id="419" r:id="rId34"/>
    <p:sldId id="405" r:id="rId35"/>
    <p:sldId id="422" r:id="rId36"/>
    <p:sldId id="413" r:id="rId37"/>
    <p:sldId id="414" r:id="rId38"/>
    <p:sldId id="415" r:id="rId39"/>
    <p:sldId id="417" r:id="rId40"/>
    <p:sldId id="423" r:id="rId41"/>
    <p:sldId id="416" r:id="rId42"/>
    <p:sldId id="420" r:id="rId43"/>
    <p:sldId id="424" r:id="rId44"/>
    <p:sldId id="425" r:id="rId45"/>
    <p:sldId id="426" r:id="rId46"/>
    <p:sldId id="427" r:id="rId47"/>
    <p:sldId id="428" r:id="rId48"/>
    <p:sldId id="429" r:id="rId49"/>
    <p:sldId id="43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90.png"/><Relationship Id="rId4" Type="http://schemas.openxmlformats.org/officeDocument/2006/relationships/image" Target="../media/image57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944" y="3429000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950" y="3082509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517849" y="3907799"/>
            <a:ext cx="3972038" cy="2216731"/>
            <a:chOff x="6913369" y="2182159"/>
            <a:chExt cx="3865712" cy="21573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29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시스템창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9464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조절하여 플레이어가 원하는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47" y="1268412"/>
            <a:ext cx="2875823" cy="4968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/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/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8"/>
          <a:stretch/>
        </p:blipFill>
        <p:spPr>
          <a:xfrm>
            <a:off x="3391522" y="1282225"/>
            <a:ext cx="5408955" cy="49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B432474-F01E-4060-AE61-3160118E45A5}"/>
              </a:ext>
            </a:extLst>
          </p:cNvPr>
          <p:cNvGrpSpPr>
            <a:grpSpLocks noChangeAspect="1"/>
          </p:cNvGrpSpPr>
          <p:nvPr/>
        </p:nvGrpSpPr>
        <p:grpSpPr>
          <a:xfrm>
            <a:off x="665882" y="2438252"/>
            <a:ext cx="3321323" cy="2629195"/>
            <a:chOff x="1298042" y="1412195"/>
            <a:chExt cx="4163453" cy="32958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298042" y="1412195"/>
              <a:ext cx="4163453" cy="329583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503429" y="1819567"/>
              <a:ext cx="328359" cy="36420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604378" y="2723506"/>
              <a:ext cx="509511" cy="21086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505324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658479" y="2393963"/>
            <a:ext cx="599248" cy="316208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6506</TotalTime>
  <Pages>7</Pages>
  <Words>4083</Words>
  <Characters>0</Characters>
  <Application>Microsoft Office PowerPoint</Application>
  <DocSecurity>0</DocSecurity>
  <PresentationFormat>와이드스크린</PresentationFormat>
  <Lines>0</Lines>
  <Paragraphs>565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4373</cp:revision>
  <dcterms:modified xsi:type="dcterms:W3CDTF">2024-12-18T10:51:14Z</dcterms:modified>
  <cp:version>9.103.97.45139</cp:version>
</cp:coreProperties>
</file>